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62" r:id="rId4"/>
    <p:sldId id="271" r:id="rId5"/>
    <p:sldId id="268" r:id="rId6"/>
    <p:sldId id="264" r:id="rId7"/>
    <p:sldId id="270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28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96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872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375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35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4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9147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20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893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413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9458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09C2-EF95-4691-97C3-A4E4EBA10ECA}" type="datetimeFigureOut">
              <a:rPr lang="uk-UA" smtClean="0"/>
              <a:t>06.02.2025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80F2A-7294-459F-9C88-F3AA95BB259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728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402-14#Tex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zo.gov.ua/2020/08/17/lyst-mon-vid-14-08-2020-1-9-436-pro-stvorennia-bezpechnoho-osvitn-oho-seredovyshcha-v-zakladi-osvity-ta-poperedzhennia-i-protydii-bulinhu-ts-kuvanni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 національно-патріотичного спрямування</a:t>
            </a:r>
            <a:endPara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84960" y="1512116"/>
            <a:ext cx="9768840" cy="4351338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 та Всеукраїнський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дитячо-юнацький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фестиваль-конкурс «Слово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земля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Військово-патріотичний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«За честь! За славу! За народ!».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декоративно-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ужиткового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малюнків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Дня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7183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цькуванню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2846" y="1825624"/>
            <a:ext cx="11408228" cy="4940936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України «Про освіту»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вересня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2145-VIII</a:t>
            </a:r>
            <a:endParaRPr lang="uk-UA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«</a:t>
            </a: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внесення змін до деяких законів України щодо запобігання насильству та унеможливлення жорстокого поводження з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дітьми» від 06 </a:t>
            </a: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червня 2024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3792-IX</a:t>
            </a:r>
            <a:endParaRPr lang="uk-UA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«</a:t>
            </a: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внесення змін до деяких законодавчих актів України щодо протидії </a:t>
            </a:r>
            <a:r>
              <a:rPr lang="uk-UA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(цькуванню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 від </a:t>
            </a:r>
            <a:r>
              <a:rPr lang="uk-UA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грудня 2018 </a:t>
            </a:r>
            <a:r>
              <a:rPr lang="uk-UA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2657-VIII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цькування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Затверджений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Наказом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МОНу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року № 1646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виховного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Затверджений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Наказом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року № 1646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Закон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України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«Про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охорону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дитинства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»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 року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2402-III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МОНу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26 лютого 2020 р. № 293.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 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цькуванню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Лист МОН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України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від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14. 08. 2020 року №1/9-436 «Про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створення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безпечного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освітнього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середовища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в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закладі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освіти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та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попередження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протидії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булінгу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(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цькуванню</a:t>
            </a:r>
            <a:r>
              <a:rPr lang="ru-RU" sz="51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)</a:t>
            </a:r>
            <a:r>
              <a:rPr lang="ru-RU" sz="5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9108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16" y="259502"/>
            <a:ext cx="11660777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цькування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Наказом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року № 1646)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2217" y="1654628"/>
            <a:ext cx="11721737" cy="4955177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голови, заступника голови, секретаря та не менше ніж п’яти її членів.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складу комісії входять педагогічні (науково-педагогічні) працівники, у тому числі практичний психолог та соціальний педагог (за наявності) закладу освіти, представники служби у справах дітей та центру соціальних служб для сім’ї, дітей 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 (за згодою).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участі в засіданні комісії за згодою залучаються батьки або інші законні представники малолітніх або неповнолітніх сторін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(цькування), а також можуть залучатися сторони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(цькування), представники інших суб’єктів реагування на випадки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(цькування) в закладах освіти.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891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58" y="-5444"/>
            <a:ext cx="12156642" cy="683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9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35132" y="322216"/>
            <a:ext cx="118959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комісії є керівник закладу освіти.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правоможним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 комісії не пізніше вісімнадцятої години дня, що передує дню засідання комісії, повідомляє членів комісії, а також заявника та інших заінтересованих осіб про порядок денний запланованого засідання, дату, час і місце його проведення, а також надає/надсилає членам комісії та зазначеним особам необхідні матеріали в електронному або паперовому вигляді.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з питань, що розглядаються на засіданні комісії, приймаються шляхом відкритого голосування більшістю голосів від затвердженого складу комісії. У разі рівного розподілу голосів голос голови комісії є вирішальним.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протоколом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 розгляду комісією заяви або повідомлення про випадок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булінгу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(цькування) в закладі освіти та виконання нею своїх завдань не має перевищувати десяти робочих днів із дня отримання заяви або повідомлення керівником закладу освіти.</a:t>
            </a:r>
          </a:p>
        </p:txBody>
      </p:sp>
    </p:spTree>
    <p:extLst>
      <p:ext uri="{BB962C8B-B14F-4D97-AF65-F5344CB8AC3E}">
        <p14:creationId xmlns:p14="http://schemas.microsoft.com/office/powerpoint/2010/main" val="168898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 позашкільної/гурткової роботи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України «Про позашкільну освіту»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22.06.2000 №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1841-ІІІ (ст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15) </a:t>
            </a:r>
            <a:b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Пластовий, скаутський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Художньо-естетичний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Мистецький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Туристсько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-краєзнавчий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Еколого-натуралістичний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Науково-технічний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Дослідницько-експериментальний</a:t>
            </a: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/>
          </a:p>
          <a:p>
            <a:endParaRPr lang="ru-RU" dirty="0"/>
          </a:p>
          <a:p>
            <a:endParaRPr lang="uk-UA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Фізкультурно-спортивний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Військово-патріотичний</a:t>
            </a: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-бібліографічний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Соціально-реабілітаційний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Гуманітарний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Оздоровчий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4575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для презентации нау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1" cy="6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 керівника гуртка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Навчальна програма відповідно до рівня і років навчання вихованців (типова, адаптована, авторська) .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Календарно-тематичний план гуртка на рік (або окремо на півріччя), перевірений заступником директора з НВР та затверджений директором позашкільного закладу.</a:t>
            </a: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планування та обліку роботи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гуртка.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Згода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батьків.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 довідки вихованців у гуртках з фізичним навантаженням.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інструктажів для вихованців з безпеки життєдіяльності.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Посадова інструкція керівника гуртка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040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520</Words>
  <Application>Microsoft Office PowerPoint</Application>
  <PresentationFormat>Широкий екран</PresentationFormat>
  <Paragraphs>50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Конкурси національно-патріотичного спрямування</vt:lpstr>
      <vt:lpstr>Нормативно-правова база щодо протидії  булінгу (цькуванню)</vt:lpstr>
      <vt:lpstr>Порядок реагування на випадки булінгу (цькування)  (затверджений Наказом МОНу від 28 грудня 2019 року № 1646)</vt:lpstr>
      <vt:lpstr>Презентація PowerPoint</vt:lpstr>
      <vt:lpstr>Презентація PowerPoint</vt:lpstr>
      <vt:lpstr>Напрями позашкільної/гурткової роботи Закон України «Про позашкільну освіту»  від 22.06.2000 № 1841-ІІІ (ст. 15)  </vt:lpstr>
      <vt:lpstr>Документація керівника гуртка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організацію роботи з національно-патріотичного виховання в закладах освіти</dc:title>
  <dc:creator>Администратор</dc:creator>
  <cp:lastModifiedBy>Администратор</cp:lastModifiedBy>
  <cp:revision>42</cp:revision>
  <dcterms:created xsi:type="dcterms:W3CDTF">2024-08-27T12:20:32Z</dcterms:created>
  <dcterms:modified xsi:type="dcterms:W3CDTF">2025-02-06T11:12:43Z</dcterms:modified>
</cp:coreProperties>
</file>